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4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03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383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73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62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12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469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10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44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64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23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6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68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5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75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386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4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  <p:sldLayoutId id="21474838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Reversing a String Using Stack in 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dirty="0"/>
              <a:t>Mohammad Ali Nayeem — ID: 232-35-022</a:t>
            </a:r>
          </a:p>
          <a:p>
            <a:r>
              <a:rPr dirty="0"/>
              <a:t>Software Engineering Student</a:t>
            </a:r>
          </a:p>
          <a:p>
            <a:r>
              <a:rPr dirty="0"/>
              <a:t>Daffodil International University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This presentation demonstrates how to reverse a string using stack data structure in C.</a:t>
            </a:r>
          </a:p>
          <a:p>
            <a:endParaRPr dirty="0"/>
          </a:p>
          <a:p>
            <a:r>
              <a:rPr dirty="0"/>
              <a:t>The concept utilizes Last-In-First-Out (LIFO) property of stacks to reverse the order of characters.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51CE474D-9960-E0A9-5C23-14B6C52D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841" y="3722490"/>
            <a:ext cx="2090159" cy="31355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Stack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• Stack is a linear data structure.</a:t>
            </a:r>
          </a:p>
          <a:p>
            <a:r>
              <a:rPr lang="en-US" dirty="0"/>
              <a:t>• Follows Last-In-First-Out (LIFO) principle.</a:t>
            </a:r>
          </a:p>
          <a:p>
            <a:r>
              <a:rPr lang="en-US" dirty="0"/>
              <a:t>• Push operation: Insert element into stack.</a:t>
            </a:r>
          </a:p>
          <a:p>
            <a:r>
              <a:rPr lang="en-US" dirty="0"/>
              <a:t>• Pop operation: Remove element from stack.</a:t>
            </a:r>
          </a:p>
          <a:p>
            <a:r>
              <a:rPr lang="en-US" dirty="0"/>
              <a:t>• In string reversal, characters are pushed then popped to reverse order.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Algorithm for Reversing a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1. Read the input string.</a:t>
            </a:r>
          </a:p>
          <a:p>
            <a:r>
              <a:rPr dirty="0"/>
              <a:t>2. Push each character onto the stack.</a:t>
            </a:r>
          </a:p>
          <a:p>
            <a:r>
              <a:rPr dirty="0"/>
              <a:t>3. Pop characters from the stack and store back into the string.</a:t>
            </a:r>
          </a:p>
          <a:p>
            <a:r>
              <a:rPr dirty="0"/>
              <a:t>4. Print the reversed string.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 Code Example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9B84188C-FB8F-1B8F-C4FE-C8F85660A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6156" y="2145168"/>
            <a:ext cx="4632998" cy="4632998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Example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D4BBFA-1352-1721-DEA3-9DAB768D4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3600" y="2557900"/>
            <a:ext cx="6346825" cy="33931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• Using a stack makes string reversal simple.</a:t>
            </a:r>
          </a:p>
          <a:p>
            <a:r>
              <a:rPr dirty="0"/>
              <a:t>• Demonstrates stack's LIFO property.</a:t>
            </a:r>
          </a:p>
          <a:p>
            <a:r>
              <a:rPr dirty="0"/>
              <a:t>• This method can be extended to other data processing problems.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1726C945-6839-72F7-A285-8D21066C8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025" y="3317072"/>
            <a:ext cx="2369976" cy="35549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8D044-2824-322C-FB5F-4134498C0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6CF877-88D2-0ED8-E050-A108EE7CA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0463" y="2383969"/>
            <a:ext cx="7093866" cy="3546933"/>
          </a:xfrm>
        </p:spPr>
      </p:pic>
    </p:spTree>
    <p:extLst>
      <p:ext uri="{BB962C8B-B14F-4D97-AF65-F5344CB8AC3E}">
        <p14:creationId xmlns:p14="http://schemas.microsoft.com/office/powerpoint/2010/main" val="24829841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43</TotalTime>
  <Words>178</Words>
  <Application>Microsoft Office PowerPoint</Application>
  <PresentationFormat>On-screen Show (4:3)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Reversing a String Using Stack in C</vt:lpstr>
      <vt:lpstr>Introduction</vt:lpstr>
      <vt:lpstr>Stack Concept</vt:lpstr>
      <vt:lpstr>Algorithm for Reversing a String</vt:lpstr>
      <vt:lpstr>C Code Example</vt:lpstr>
      <vt:lpstr>Example Output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kazi Nayeem</cp:lastModifiedBy>
  <cp:revision>2</cp:revision>
  <dcterms:created xsi:type="dcterms:W3CDTF">2013-01-27T09:14:16Z</dcterms:created>
  <dcterms:modified xsi:type="dcterms:W3CDTF">2025-08-10T20:06:41Z</dcterms:modified>
  <cp:category/>
</cp:coreProperties>
</file>

<file path=docProps/thumbnail.jpeg>
</file>